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7" r:id="rId3"/>
    <p:sldId id="259" r:id="rId4"/>
    <p:sldId id="273" r:id="rId5"/>
    <p:sldId id="274" r:id="rId6"/>
    <p:sldId id="272" r:id="rId7"/>
    <p:sldId id="269" r:id="rId8"/>
    <p:sldId id="270" r:id="rId9"/>
    <p:sldId id="27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5DBDFF"/>
    <a:srgbClr val="CCFFFF"/>
    <a:srgbClr val="CDFF69"/>
    <a:srgbClr val="FFB3B3"/>
    <a:srgbClr val="99CC00"/>
    <a:srgbClr val="D5D000"/>
    <a:srgbClr val="CC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 snapToGrid="0">
      <p:cViewPr varScale="1">
        <p:scale>
          <a:sx n="80" d="100"/>
          <a:sy n="80" d="100"/>
        </p:scale>
        <p:origin x="-475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241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47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64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61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898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843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88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689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510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152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856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1">
              <a:lumMod val="60000"/>
              <a:lumOff val="4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D138B-D7D8-455E-A7B5-64A20F258958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27750-19B0-4162-909D-B339FE4CDA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328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microsoft.com/office/2007/relationships/hdphoto" Target="../media/hdphoto7.wdp"/><Relationship Id="rId18" Type="http://schemas.openxmlformats.org/officeDocument/2006/relationships/image" Target="../media/image18.png"/><Relationship Id="rId3" Type="http://schemas.openxmlformats.org/officeDocument/2006/relationships/image" Target="../media/image9.jpeg"/><Relationship Id="rId21" Type="http://schemas.microsoft.com/office/2007/relationships/hdphoto" Target="../media/hdphoto10.wdp"/><Relationship Id="rId7" Type="http://schemas.microsoft.com/office/2007/relationships/hdphoto" Target="../media/hdphoto4.wdp"/><Relationship Id="rId12" Type="http://schemas.openxmlformats.org/officeDocument/2006/relationships/image" Target="../media/image14.png"/><Relationship Id="rId17" Type="http://schemas.openxmlformats.org/officeDocument/2006/relationships/image" Target="../media/image17.png"/><Relationship Id="rId2" Type="http://schemas.openxmlformats.org/officeDocument/2006/relationships/audio" Target="../media/audio1.wav"/><Relationship Id="rId16" Type="http://schemas.openxmlformats.org/officeDocument/2006/relationships/image" Target="../media/image16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microsoft.com/office/2007/relationships/hdphoto" Target="../media/hdphoto6.wdp"/><Relationship Id="rId5" Type="http://schemas.microsoft.com/office/2007/relationships/hdphoto" Target="../media/hdphoto3.wdp"/><Relationship Id="rId15" Type="http://schemas.microsoft.com/office/2007/relationships/hdphoto" Target="../media/hdphoto8.wdp"/><Relationship Id="rId10" Type="http://schemas.openxmlformats.org/officeDocument/2006/relationships/image" Target="../media/image13.png"/><Relationship Id="rId19" Type="http://schemas.microsoft.com/office/2007/relationships/hdphoto" Target="../media/hdphoto9.wdp"/><Relationship Id="rId4" Type="http://schemas.openxmlformats.org/officeDocument/2006/relationships/image" Target="../media/image10.png"/><Relationship Id="rId9" Type="http://schemas.microsoft.com/office/2007/relationships/hdphoto" Target="../media/hdphoto5.wdp"/><Relationship Id="rId1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4169933" y="1041951"/>
            <a:ext cx="4214615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9: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125665" y="306389"/>
            <a:ext cx="881773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altLang="en-US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150" y="1811392"/>
            <a:ext cx="5476178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571486" indent="-571486" algn="ctr">
              <a:buFont typeface="Wingdings" panose="05000000000000000000" pitchFamily="2" charset="2"/>
              <a:buChar char="v"/>
              <a:defRPr/>
            </a:pP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400" b="1" i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u="sng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tâm</a:t>
            </a:r>
            <a:endParaRPr lang="en-US" sz="4400" b="1" i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71489" y="4640264"/>
            <a:ext cx="445025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Củng cố kĩ năng: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261084" y="2652026"/>
            <a:ext cx="6792912" cy="132873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trừ</a:t>
            </a:r>
            <a:r>
              <a:rPr lang="en-US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nhớ</a:t>
            </a:r>
            <a:r>
              <a:rPr lang="en-US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4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vi 1000 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261084" y="4385011"/>
            <a:ext cx="6792912" cy="87277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261084" y="5556959"/>
            <a:ext cx="6792912" cy="80939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88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0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  <p:bldP spid="9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68800" y="4549675"/>
            <a:ext cx="85619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965 – 375 = 590 (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-gam)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6518" y="4399269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91750" y="2835676"/>
            <a:ext cx="18004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9638" y="3573132"/>
            <a:ext cx="120052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-gam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cát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560023" y="1009942"/>
            <a:ext cx="9179511" cy="1812232"/>
          </a:xfrm>
          <a:prstGeom prst="roundRect">
            <a:avLst>
              <a:gd name="adj" fmla="val 0"/>
            </a:avLst>
          </a:prstGeom>
          <a:solidFill>
            <a:srgbClr val="CD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343" y="1104478"/>
            <a:ext cx="8858870" cy="1615736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8857260" y="1551440"/>
            <a:ext cx="1489888" cy="887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395025" y="2087458"/>
            <a:ext cx="2396971" cy="887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7444509" y="2538298"/>
            <a:ext cx="1123877" cy="170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040667" y="2057825"/>
            <a:ext cx="231872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501239" y="5473005"/>
            <a:ext cx="68403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590 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5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-gam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1879" y="108375"/>
            <a:ext cx="4030270" cy="646331"/>
          </a:xfrm>
          <a:prstGeom prst="rect">
            <a:avLst/>
          </a:prstGeom>
          <a:solidFill>
            <a:srgbClr val="CCFFFF"/>
          </a:solidFill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47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 animBg="1"/>
      <p:bldP spid="33" grpId="0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366414" y="230755"/>
            <a:ext cx="11324895" cy="646331"/>
          </a:xfrm>
          <a:prstGeom prst="rect">
            <a:avLst/>
          </a:prstGeom>
          <a:solidFill>
            <a:srgbClr val="CCFFFF"/>
          </a:solidFill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50567" y="1197471"/>
            <a:ext cx="5246121" cy="44576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4" name="Rectangle 153"/>
          <p:cNvSpPr>
            <a:spLocks noChangeArrowheads="1"/>
          </p:cNvSpPr>
          <p:nvPr/>
        </p:nvSpPr>
        <p:spPr bwMode="auto">
          <a:xfrm>
            <a:off x="6853574" y="1797008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471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5" name="Rectangle 154"/>
          <p:cNvSpPr>
            <a:spLocks noChangeArrowheads="1"/>
          </p:cNvSpPr>
          <p:nvPr/>
        </p:nvSpPr>
        <p:spPr bwMode="auto">
          <a:xfrm>
            <a:off x="6860746" y="2666548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309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" name="TextBox 155"/>
          <p:cNvSpPr txBox="1">
            <a:spLocks noChangeArrowheads="1"/>
          </p:cNvSpPr>
          <p:nvPr/>
        </p:nvSpPr>
        <p:spPr bwMode="auto">
          <a:xfrm>
            <a:off x="6642113" y="3705801"/>
            <a:ext cx="139653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770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7" name="Straight Connector 156"/>
          <p:cNvCxnSpPr/>
          <p:nvPr/>
        </p:nvCxnSpPr>
        <p:spPr>
          <a:xfrm>
            <a:off x="6860746" y="3705801"/>
            <a:ext cx="12162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xtBox 157"/>
          <p:cNvSpPr txBox="1">
            <a:spLocks noChangeArrowheads="1"/>
          </p:cNvSpPr>
          <p:nvPr/>
        </p:nvSpPr>
        <p:spPr bwMode="auto">
          <a:xfrm>
            <a:off x="6375092" y="2226856"/>
            <a:ext cx="7521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9" name="Rectangle 158"/>
          <p:cNvSpPr>
            <a:spLocks noChangeArrowheads="1"/>
          </p:cNvSpPr>
          <p:nvPr/>
        </p:nvSpPr>
        <p:spPr bwMode="auto">
          <a:xfrm>
            <a:off x="9258918" y="1754452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471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" name="TextBox 159"/>
          <p:cNvSpPr txBox="1">
            <a:spLocks noChangeArrowheads="1"/>
          </p:cNvSpPr>
          <p:nvPr/>
        </p:nvSpPr>
        <p:spPr bwMode="auto">
          <a:xfrm>
            <a:off x="8819673" y="2216117"/>
            <a:ext cx="7521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" name="Rectangle 162"/>
          <p:cNvSpPr>
            <a:spLocks noChangeArrowheads="1"/>
          </p:cNvSpPr>
          <p:nvPr/>
        </p:nvSpPr>
        <p:spPr bwMode="auto">
          <a:xfrm>
            <a:off x="9300252" y="2626431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309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" name="TextBox 163"/>
          <p:cNvSpPr txBox="1">
            <a:spLocks noChangeArrowheads="1"/>
          </p:cNvSpPr>
          <p:nvPr/>
        </p:nvSpPr>
        <p:spPr bwMode="auto">
          <a:xfrm>
            <a:off x="8929439" y="3696428"/>
            <a:ext cx="15696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780</a:t>
            </a:r>
            <a:endParaRPr lang="en-US" alt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5" name="Straight Connector 164"/>
          <p:cNvCxnSpPr/>
          <p:nvPr/>
        </p:nvCxnSpPr>
        <p:spPr>
          <a:xfrm>
            <a:off x="9282859" y="3696428"/>
            <a:ext cx="12162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Rectangle 166"/>
          <p:cNvSpPr/>
          <p:nvPr/>
        </p:nvSpPr>
        <p:spPr>
          <a:xfrm>
            <a:off x="579148" y="1197471"/>
            <a:ext cx="5246121" cy="445760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8" name="Rectangle 167"/>
          <p:cNvSpPr>
            <a:spLocks noChangeArrowheads="1"/>
          </p:cNvSpPr>
          <p:nvPr/>
        </p:nvSpPr>
        <p:spPr bwMode="auto">
          <a:xfrm>
            <a:off x="1247213" y="1797008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324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9" name="Rectangle 168"/>
          <p:cNvSpPr>
            <a:spLocks noChangeArrowheads="1"/>
          </p:cNvSpPr>
          <p:nvPr/>
        </p:nvSpPr>
        <p:spPr bwMode="auto">
          <a:xfrm>
            <a:off x="1254385" y="2666548"/>
            <a:ext cx="87716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" name="TextBox 169"/>
          <p:cNvSpPr txBox="1">
            <a:spLocks noChangeArrowheads="1"/>
          </p:cNvSpPr>
          <p:nvPr/>
        </p:nvSpPr>
        <p:spPr bwMode="auto">
          <a:xfrm>
            <a:off x="1192318" y="3674893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904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1" name="Straight Connector 170"/>
          <p:cNvCxnSpPr/>
          <p:nvPr/>
        </p:nvCxnSpPr>
        <p:spPr>
          <a:xfrm flipV="1">
            <a:off x="1144795" y="3631922"/>
            <a:ext cx="1223412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>
            <a:spLocks noChangeArrowheads="1"/>
          </p:cNvSpPr>
          <p:nvPr/>
        </p:nvSpPr>
        <p:spPr bwMode="auto">
          <a:xfrm>
            <a:off x="768731" y="2226856"/>
            <a:ext cx="7521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3" name="Rectangle 172"/>
          <p:cNvSpPr>
            <a:spLocks noChangeArrowheads="1"/>
          </p:cNvSpPr>
          <p:nvPr/>
        </p:nvSpPr>
        <p:spPr bwMode="auto">
          <a:xfrm>
            <a:off x="3652557" y="1754452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324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" name="TextBox 173"/>
          <p:cNvSpPr txBox="1">
            <a:spLocks noChangeArrowheads="1"/>
          </p:cNvSpPr>
          <p:nvPr/>
        </p:nvSpPr>
        <p:spPr bwMode="auto">
          <a:xfrm>
            <a:off x="3213312" y="2216117"/>
            <a:ext cx="7521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5" name="Rectangle 174"/>
          <p:cNvSpPr>
            <a:spLocks noChangeArrowheads="1"/>
          </p:cNvSpPr>
          <p:nvPr/>
        </p:nvSpPr>
        <p:spPr bwMode="auto">
          <a:xfrm>
            <a:off x="3589377" y="2626431"/>
            <a:ext cx="121624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6" name="TextBox 175"/>
          <p:cNvSpPr txBox="1">
            <a:spLocks noChangeArrowheads="1"/>
          </p:cNvSpPr>
          <p:nvPr/>
        </p:nvSpPr>
        <p:spPr bwMode="auto">
          <a:xfrm>
            <a:off x="3323078" y="3696428"/>
            <a:ext cx="15696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382</a:t>
            </a:r>
            <a:endParaRPr lang="en-US" alt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77" name="Straight Connector 176"/>
          <p:cNvCxnSpPr/>
          <p:nvPr/>
        </p:nvCxnSpPr>
        <p:spPr>
          <a:xfrm flipV="1">
            <a:off x="3558376" y="3601112"/>
            <a:ext cx="1247241" cy="77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/>
          <p:cNvCxnSpPr/>
          <p:nvPr/>
        </p:nvCxnSpPr>
        <p:spPr>
          <a:xfrm flipH="1">
            <a:off x="4217277" y="2499391"/>
            <a:ext cx="2510" cy="307858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/>
          <p:nvPr/>
        </p:nvCxnSpPr>
        <p:spPr>
          <a:xfrm flipH="1">
            <a:off x="1518350" y="2566409"/>
            <a:ext cx="2510" cy="307858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/>
          <p:cNvCxnSpPr/>
          <p:nvPr/>
        </p:nvCxnSpPr>
        <p:spPr>
          <a:xfrm>
            <a:off x="1267292" y="2552159"/>
            <a:ext cx="502116" cy="30785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/>
          <p:nvPr/>
        </p:nvCxnSpPr>
        <p:spPr>
          <a:xfrm flipV="1">
            <a:off x="1256840" y="2556305"/>
            <a:ext cx="494193" cy="2991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Box 192"/>
          <p:cNvSpPr txBox="1"/>
          <p:nvPr/>
        </p:nvSpPr>
        <p:spPr>
          <a:xfrm>
            <a:off x="9719135" y="1233949"/>
            <a:ext cx="385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</a:rPr>
              <a:t>.</a:t>
            </a:r>
            <a:endParaRPr lang="en-US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42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10" grpId="0" animBg="1"/>
      <p:bldP spid="154" grpId="0"/>
      <p:bldP spid="155" grpId="0"/>
      <p:bldP spid="156" grpId="0"/>
      <p:bldP spid="158" grpId="0"/>
      <p:bldP spid="159" grpId="0"/>
      <p:bldP spid="160" grpId="0"/>
      <p:bldP spid="163" grpId="0"/>
      <p:bldP spid="164" grpId="0"/>
      <p:bldP spid="167" grpId="0" animBg="1"/>
      <p:bldP spid="168" grpId="0"/>
      <p:bldP spid="169" grpId="0"/>
      <p:bldP spid="170" grpId="0"/>
      <p:bldP spid="172" grpId="0"/>
      <p:bldP spid="173" grpId="0"/>
      <p:bldP spid="174" grpId="0"/>
      <p:bldP spid="175" grpId="0"/>
      <p:bldP spid="176" grpId="0"/>
      <p:bldP spid="19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196613" y="1197471"/>
            <a:ext cx="5246121" cy="445760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853574" y="1797008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970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860746" y="2666548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380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680450" y="3727750"/>
            <a:ext cx="139653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6860746" y="3705801"/>
            <a:ext cx="12162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375092" y="2226856"/>
            <a:ext cx="5886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58918" y="1754452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970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819673" y="2216117"/>
            <a:ext cx="5886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9300252" y="2626431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380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8929439" y="3696428"/>
            <a:ext cx="15696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590</a:t>
            </a:r>
            <a:endParaRPr lang="en-US" alt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9195737" y="3744104"/>
            <a:ext cx="12162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79148" y="1197471"/>
            <a:ext cx="5246121" cy="44576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247213" y="1797008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583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254385" y="2666548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266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192318" y="3674893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849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1144795" y="3631922"/>
            <a:ext cx="1223412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67230" y="2175054"/>
            <a:ext cx="5886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652557" y="1754452"/>
            <a:ext cx="12234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583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213312" y="2216117"/>
            <a:ext cx="7617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3446907" y="2626431"/>
            <a:ext cx="13911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266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235957" y="3708635"/>
            <a:ext cx="15696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en-US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317</a:t>
            </a:r>
            <a:endParaRPr lang="en-US" altLang="en-US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3558376" y="3601112"/>
            <a:ext cx="1247241" cy="774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1039349" y="3744104"/>
            <a:ext cx="1438448" cy="794913"/>
          </a:xfrm>
          <a:prstGeom prst="ellipse">
            <a:avLst/>
          </a:prstGeom>
          <a:noFill/>
          <a:ln w="28575"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80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4" grpId="0" animBg="1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2677" y="85177"/>
            <a:ext cx="3205814" cy="769441"/>
          </a:xfrm>
          <a:prstGeom prst="rect">
            <a:avLst/>
          </a:prstGeom>
          <a:solidFill>
            <a:srgbClr val="CCFFFF"/>
          </a:solidFill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1167176" y="1100061"/>
            <a:ext cx="3572304" cy="1042094"/>
          </a:xfrm>
          <a:prstGeom prst="wedgeEllipseCallout">
            <a:avLst>
              <a:gd name="adj1" fmla="val -29615"/>
              <a:gd name="adj2" fmla="val 117942"/>
            </a:avLst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541503" y="1327075"/>
            <a:ext cx="28969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192kg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Oval Callout 13"/>
          <p:cNvSpPr/>
          <p:nvPr/>
        </p:nvSpPr>
        <p:spPr>
          <a:xfrm rot="10800000">
            <a:off x="4324634" y="2204507"/>
            <a:ext cx="4112355" cy="1245700"/>
          </a:xfrm>
          <a:prstGeom prst="wedgeEllipseCallout">
            <a:avLst>
              <a:gd name="adj1" fmla="val 20904"/>
              <a:gd name="adj2" fmla="val -87401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438450" y="2410351"/>
            <a:ext cx="3839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105kg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34" y="2154997"/>
            <a:ext cx="3354487" cy="340444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491" y="2933571"/>
            <a:ext cx="4496585" cy="274760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859618" y="2789821"/>
            <a:ext cx="2860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…?..kg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Hexagon 19"/>
          <p:cNvSpPr/>
          <p:nvPr/>
        </p:nvSpPr>
        <p:spPr>
          <a:xfrm>
            <a:off x="6502987" y="525585"/>
            <a:ext cx="5582175" cy="937943"/>
          </a:xfrm>
          <a:prstGeom prst="hexagon">
            <a:avLst/>
          </a:prstGeom>
          <a:solidFill>
            <a:srgbClr val="66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cân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heo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nhỉ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10001839" y="1555424"/>
            <a:ext cx="669303" cy="1687398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12-Point Star 22"/>
          <p:cNvSpPr/>
          <p:nvPr/>
        </p:nvSpPr>
        <p:spPr>
          <a:xfrm>
            <a:off x="8735995" y="3450207"/>
            <a:ext cx="3219843" cy="2762057"/>
          </a:xfrm>
          <a:prstGeom prst="star12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9620052" y="4130938"/>
            <a:ext cx="1451728" cy="1428499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87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78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11 -0.2331 C -0.51081 -0.24121 -0.47683 -0.24908 -0.46446 -0.24908 C -0.38868 -0.24908 -0.31042 -0.12408 -0.31042 0.00092 C -0.31042 -0.06204 -0.27136 -0.12408 -0.23503 -0.12408 C -0.19597 -0.12408 -0.15951 -0.06111 -0.15951 0.00092 C -0.15951 -0.0301 -0.14011 -0.06204 -0.12032 -0.06204 C -0.10092 -0.06204 -0.08125 -0.03102 -0.08125 0.00092 C -0.08125 -0.01505 -0.07136 -0.0301 -0.06172 -0.0301 C -0.05196 -0.0301 -0.04232 -0.01412 -0.04232 0.00092 C -0.04232 -0.00718 -0.03763 -0.01505 -0.03256 -0.01505 C -0.02995 -0.01505 -0.02266 -0.00695 -0.02266 0.00092 C -0.02266 -0.00301 -0.02006 -0.00718 -0.01784 -0.00718 C -0.01784 -0.00625 -0.01316 -0.00324 -0.01316 0.00092 C -0.01316 -0.00116 -0.01316 -0.00301 -0.01055 -0.00301 C -0.01055 -0.00209 -0.00808 -0.00093 -0.00808 0.00092 C -0.00808 2.96296E-6 -0.00808 -0.00116 -0.00808 -0.00209 C -0.00547 -0.00209 -0.00547 -0.00116 -0.00547 2.96296E-6 C -0.00287 2.96296E-6 -0.00287 -0.00093 -0.00287 -0.00209 C 4.16667E-6 -0.00209 4.16667E-6 -0.00116 4.16667E-6 2.96296E-6 " pathEditMode="relative" rAng="0" ptsTypes="AAAAAAAAAAAAAAAAA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55" y="1090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9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animRot by="12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41" presetClass="path" presetSubtype="0" accel="50000" decel="5000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animMotion origin="layout" path="M 0.80834 -0.24028 C 0.79284 -0.24861 0.74011 -0.25671 0.72071 -0.25671 C 0.60339 -0.25671 0.48177 -0.12778 0.48177 0.00116 C 0.48177 -0.06389 0.4211 -0.12778 0.3642 -0.12778 C 0.30352 -0.12778 0.24675 -0.06296 0.24675 0.00116 C 0.24675 -0.03102 0.21667 -0.06389 0.18594 -0.06389 C 0.15586 -0.06389 0.12526 -0.03194 0.12526 0.00116 C 0.12526 -0.01551 0.11003 -0.03102 0.09519 -0.03102 C 0.07982 -0.03102 0.06498 -0.01458 0.06498 0.00116 C 0.06498 -0.00741 0.05769 -0.01551 0.04974 -0.01551 C 0.04584 -0.01551 0.03438 -0.00717 0.03438 0.00116 C 0.03438 -0.00301 0.03047 -0.00741 0.02709 -0.00741 C 0.02709 -0.00833 0.01954 -0.00324 0.01954 0.00116 C 0.01954 -0.00116 0.01954 -0.00301 0.01563 -0.00301 C 0.01563 -0.00208 0.01172 -0.00092 0.01172 0.00116 C 0.01172 -1.11111E-6 0.01172 -0.00116 0.01172 -0.00208 C 0.00782 -0.00208 0.00782 -0.00116 0.00782 -1.11111E-6 C 0.00391 -1.11111E-6 0.00391 -0.00092 0.00391 -0.00208 C -3.75E-6 -0.00208 -3.75E-6 -0.00116 -3.75E-6 -1.11111E-6 " pathEditMode="relative" rAng="0" ptsTypes="AAAAAAAAAAAAAAAAAAA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17" y="1125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7" presetClass="emph" presetSubtype="0" repeatCount="400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4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5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1" presetClass="entr" presetSubtype="0" repeatCount="indefinite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/>
      <p:bldP spid="14" grpId="0" animBg="1"/>
      <p:bldP spid="15" grpId="0"/>
      <p:bldP spid="19" grpId="0"/>
      <p:bldP spid="20" grpId="0" animBg="1"/>
      <p:bldP spid="20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permarket Store, Vector Illustration. Flat Street with People Character  Near City Shop, Retail Sale at Cartoon Mall Stock Vector - Illustration of  cityscape, people: 20140632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5" t="-7729" r="435" b="7729"/>
          <a:stretch/>
        </p:blipFill>
        <p:spPr bwMode="auto">
          <a:xfrm>
            <a:off x="-92765" y="-569843"/>
            <a:ext cx="12284765" cy="7427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Top 10 chuỗi cửa hàng tiện lợi tại TP. HCM – Siêu thị Korea |  sieuthikorea.com.vn | siêu thị Hàn Quốc OK Mart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t="-2076" r="17030" b="75073"/>
          <a:stretch/>
        </p:blipFill>
        <p:spPr bwMode="auto">
          <a:xfrm>
            <a:off x="1881809" y="2559438"/>
            <a:ext cx="6281531" cy="10610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34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upermarket aisle. An illustration of a generic supermarket aisle with  shelving #Sponsored , #advertisement, #A… | Supermarket, Cartoon  background, Anim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254" y="-180108"/>
            <a:ext cx="12870100" cy="707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 rot="20486927">
            <a:off x="8593743" y="4125522"/>
            <a:ext cx="3492467" cy="22349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FamilyMart Phát Hành Thẻ Thành Viên – Famima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3063" b="67063" l="18438" r="84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110" t="20605" r="12630" b="31864"/>
          <a:stretch/>
        </p:blipFill>
        <p:spPr bwMode="auto">
          <a:xfrm rot="20672853">
            <a:off x="8042758" y="3568763"/>
            <a:ext cx="4601705" cy="33484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TextBox 15"/>
          <p:cNvSpPr txBox="1"/>
          <p:nvPr/>
        </p:nvSpPr>
        <p:spPr>
          <a:xfrm rot="20128143">
            <a:off x="9086583" y="5282041"/>
            <a:ext cx="292625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MUA HÀNG </a:t>
            </a:r>
          </a:p>
          <a:p>
            <a:pPr algn="ctr"/>
            <a:r>
              <a:rPr lang="en-US" sz="24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TRỊ GIÁ: </a:t>
            </a:r>
            <a:r>
              <a:rPr lang="en-US" sz="2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289.000</a:t>
            </a:r>
            <a:endParaRPr lang="en-US" sz="24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loud 16"/>
          <p:cNvSpPr/>
          <p:nvPr/>
        </p:nvSpPr>
        <p:spPr>
          <a:xfrm>
            <a:off x="5673372" y="66453"/>
            <a:ext cx="4964805" cy="1814945"/>
          </a:xfrm>
          <a:prstGeom prst="cloud">
            <a:avLst/>
          </a:prstGeom>
          <a:solidFill>
            <a:srgbClr val="CDFF6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6167647" y="322338"/>
            <a:ext cx="39762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sắm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Picture 27" descr="Man pushing cart in convenience store illustration, Grocery store  Supermarket Cartoon Shopping bag, Supermarket shopping, food, retail png |  PNGEgg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30882" r="75718">
                        <a14:foregroundMark x1="57444" y1="87748" x2="57444" y2="87748"/>
                        <a14:foregroundMark x1="62889" y1="51987" x2="62889" y2="51987"/>
                        <a14:foregroundMark x1="60778" y1="55795" x2="60778" y2="55795"/>
                        <a14:foregroundMark x1="57667" y1="55298" x2="57667" y2="55298"/>
                        <a14:foregroundMark x1="64556" y1="50000" x2="64556" y2="50000"/>
                        <a14:foregroundMark x1="64333" y1="55298" x2="64333" y2="55298"/>
                        <a14:foregroundMark x1="40111" y1="32781" x2="40111" y2="32781"/>
                        <a14:foregroundMark x1="37889" y1="36424" x2="37889" y2="36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78" t="-2049" r="18677"/>
          <a:stretch/>
        </p:blipFill>
        <p:spPr bwMode="auto">
          <a:xfrm>
            <a:off x="-5415436" y="1389215"/>
            <a:ext cx="7216527" cy="57601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643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8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300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mph" presetSubtype="0" repeatCount="3000" fill="hold" grpId="1" nodeType="withEffect">
                                  <p:stCondLst>
                                    <p:cond delay="8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60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7037E-6 C 0.00482 0.05301 0.01706 0.12709 0.06029 0.12593 C 0.12292 0.12593 0.12748 -0.12199 0.20183 -0.12291 C 0.26888 -0.12291 0.23295 0.09399 0.29779 0.09306 C 0.36511 0.09306 0.32891 -0.06389 0.40144 -0.06389 C 0.46615 -0.06389 0.43021 0.0419 0.48776 0.0419 C 0.5431 0.0419 0.51433 -0.03889 0.56472 -0.03889 C 0.59349 -0.03889 0.5961 -0.01689 0.59818 -3.7037E-6 " pathEditMode="relative" rAng="0" ptsTypes="AAAAAAAA">
                                      <p:cBhvr>
                                        <p:cTn id="4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09" y="139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6" grpId="1" animBg="1"/>
      <p:bldP spid="17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amily Mart tuyển dụng part time - 5 điều bạn nên biết!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58" b="76489"/>
          <a:stretch/>
        </p:blipFill>
        <p:spPr bwMode="auto">
          <a:xfrm>
            <a:off x="1" y="0"/>
            <a:ext cx="12272211" cy="121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Người Việt chi gần 8.000 tỷ đồng ăn “bim bim” trong năm 2017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267" b="898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5197">
            <a:off x="129519" y="1335364"/>
            <a:ext cx="4060507" cy="2680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Kẹo Chocolate M&amp;amp;M các loại Úc"/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36" b="95902" l="9961" r="966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5598">
            <a:off x="8703885" y="957525"/>
            <a:ext cx="3902505" cy="2755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Lốc 4 hộp sữa milo 180ml"/>
          <p:cNvPicPr/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78" b="100000" l="556" r="99306">
                        <a14:foregroundMark x1="13194" y1="47500" x2="13194" y2="47500"/>
                        <a14:foregroundMark x1="9028" y1="45833" x2="9028" y2="45833"/>
                        <a14:foregroundMark x1="26667" y1="47222" x2="26667" y2="47222"/>
                        <a14:foregroundMark x1="32917" y1="49167" x2="32917" y2="49167"/>
                        <a14:foregroundMark x1="46389" y1="51944" x2="46389" y2="51944"/>
                        <a14:foregroundMark x1="62917" y1="55556" x2="62917" y2="55556"/>
                        <a14:foregroundMark x1="69444" y1="52222" x2="69444" y2="52222"/>
                        <a14:foregroundMark x1="66528" y1="51667" x2="66528" y2="51667"/>
                        <a14:foregroundMark x1="50278" y1="48889" x2="50278" y2="48889"/>
                        <a14:foregroundMark x1="57361" y1="29722" x2="57361" y2="29722"/>
                        <a14:foregroundMark x1="65139" y1="28889" x2="65139" y2="28889"/>
                        <a14:foregroundMark x1="79444" y1="32083" x2="79444" y2="32083"/>
                        <a14:foregroundMark x1="83750" y1="45556" x2="83750" y2="45556"/>
                        <a14:foregroundMark x1="83472" y1="42917" x2="83472" y2="42917"/>
                        <a14:foregroundMark x1="94167" y1="23611" x2="94167" y2="23611"/>
                        <a14:foregroundMark x1="79167" y1="21111" x2="79167" y2="21111"/>
                        <a14:foregroundMark x1="57639" y1="18750" x2="57639" y2="18750"/>
                        <a14:foregroundMark x1="44722" y1="26944" x2="44722" y2="26944"/>
                        <a14:foregroundMark x1="28611" y1="36806" x2="28611" y2="36806"/>
                        <a14:foregroundMark x1="46389" y1="38472" x2="46389" y2="38472"/>
                        <a14:foregroundMark x1="64583" y1="40694" x2="64583" y2="40694"/>
                        <a14:foregroundMark x1="96111" y1="35417" x2="96111" y2="35417"/>
                        <a14:foregroundMark x1="15139" y1="45000" x2="15139" y2="4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1269" y="4636217"/>
            <a:ext cx="3234019" cy="2198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Top 8 thương hiệu mì ăn liền được ưa chuộng nhất tại Việt Nam"/>
          <p:cNvPicPr/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6857" l="3014" r="971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890" y="625240"/>
            <a:ext cx="4244788" cy="2572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Hình ảnh Album Trái Cây Hoạt Hình, Clipart Trái Cây, Trái Cây, Trái Chuối  Vector và PNG với nền trong suốt để tải xuống miễn phí"/>
          <p:cNvPicPr/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000" b="90250" l="1333" r="94917">
                        <a14:foregroundMark x1="49750" y1="54083" x2="49750" y2="54083"/>
                        <a14:foregroundMark x1="36250" y1="54083" x2="36250" y2="54083"/>
                        <a14:foregroundMark x1="60167" y1="47500" x2="60167" y2="4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266" y="3082767"/>
            <a:ext cx="3195919" cy="3267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Xúc Xích Dinh Dưỡng Thịt Heo Ponnie (35gr x 5 Cây) | Tiki"/>
          <p:cNvPicPr/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85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89409">
            <a:off x="2213971" y="5117871"/>
            <a:ext cx="1013491" cy="16574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Xúc Xích Dinh Dưỡng Thịt Heo Ponnie (35gr x 5 Cây) | Tiki"/>
          <p:cNvPicPr/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85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12662">
            <a:off x="2799627" y="5252681"/>
            <a:ext cx="1104699" cy="1438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Bóc Trứng Đồ Chơi Xe Hơi - Bóc Trứng đồ chơi khủng long - YouTube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2450">
            <a:off x="314027" y="3648975"/>
            <a:ext cx="3409629" cy="1411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 rot="20689783">
            <a:off x="24137" y="1557661"/>
            <a:ext cx="1658471" cy="4052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Snack 25.000</a:t>
            </a:r>
          </a:p>
        </p:txBody>
      </p:sp>
      <p:sp>
        <p:nvSpPr>
          <p:cNvPr id="12" name="Rectangle 11"/>
          <p:cNvSpPr/>
          <p:nvPr/>
        </p:nvSpPr>
        <p:spPr>
          <a:xfrm rot="20504894">
            <a:off x="9707846" y="4700564"/>
            <a:ext cx="1658471" cy="4052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Sữa</a:t>
            </a:r>
            <a:r>
              <a:rPr lang="en-US" b="1" dirty="0">
                <a:solidFill>
                  <a:schemeClr val="tx1"/>
                </a:solidFill>
              </a:rPr>
              <a:t> 52.000</a:t>
            </a:r>
          </a:p>
        </p:txBody>
      </p:sp>
      <p:sp>
        <p:nvSpPr>
          <p:cNvPr id="13" name="Rectangle 12"/>
          <p:cNvSpPr/>
          <p:nvPr/>
        </p:nvSpPr>
        <p:spPr>
          <a:xfrm rot="20705362">
            <a:off x="9140846" y="903033"/>
            <a:ext cx="1658471" cy="4052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Socola</a:t>
            </a:r>
            <a:r>
              <a:rPr lang="en-US" b="1" dirty="0">
                <a:solidFill>
                  <a:schemeClr val="tx1"/>
                </a:solidFill>
              </a:rPr>
              <a:t> 58.000</a:t>
            </a:r>
          </a:p>
        </p:txBody>
      </p:sp>
      <p:sp>
        <p:nvSpPr>
          <p:cNvPr id="14" name="Rectangle 13"/>
          <p:cNvSpPr/>
          <p:nvPr/>
        </p:nvSpPr>
        <p:spPr>
          <a:xfrm rot="19963037">
            <a:off x="101589" y="3783871"/>
            <a:ext cx="1658471" cy="422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Đồ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chơi</a:t>
            </a:r>
            <a:r>
              <a:rPr lang="en-US" b="1" dirty="0">
                <a:solidFill>
                  <a:schemeClr val="tx1"/>
                </a:solidFill>
              </a:rPr>
              <a:t> 28.000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756353" y="1287549"/>
            <a:ext cx="1658471" cy="40529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Mì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gói</a:t>
            </a:r>
            <a:r>
              <a:rPr lang="en-US" b="1" dirty="0">
                <a:solidFill>
                  <a:schemeClr val="tx1"/>
                </a:solidFill>
              </a:rPr>
              <a:t> 15.000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422106" y="3379934"/>
            <a:ext cx="1678413" cy="3963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Trái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cây</a:t>
            </a:r>
            <a:r>
              <a:rPr lang="en-US" b="1" dirty="0">
                <a:solidFill>
                  <a:schemeClr val="tx1"/>
                </a:solidFill>
              </a:rPr>
              <a:t> 70.000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87948" y="6283987"/>
            <a:ext cx="1716251" cy="424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Xúc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xích</a:t>
            </a:r>
            <a:r>
              <a:rPr lang="en-US" b="1" dirty="0">
                <a:solidFill>
                  <a:schemeClr val="tx1"/>
                </a:solidFill>
              </a:rPr>
              <a:t> 32.000</a:t>
            </a:r>
          </a:p>
        </p:txBody>
      </p:sp>
      <p:pic>
        <p:nvPicPr>
          <p:cNvPr id="18" name="Picture 17" descr="Nước lon, chai | Cơm niêu Vòng Xoay Phan Thiết"/>
          <p:cNvPicPr/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8538" l="1758" r="99219">
                        <a14:foregroundMark x1="4297" y1="71053" x2="4297" y2="71053"/>
                        <a14:foregroundMark x1="54102" y1="9942" x2="54102" y2="9942"/>
                        <a14:foregroundMark x1="97070" y1="75439" x2="97070" y2="754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593" y="5180492"/>
            <a:ext cx="2735535" cy="15662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KEM ỐC QUẾ CORNETTO WALL&amp;#39;S 135ML | Shopee Việt Nam"/>
          <p:cNvPicPr/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2333" b="95667" l="3167" r="99500">
                        <a14:foregroundMark x1="64500" y1="77500" x2="64500" y2="77500"/>
                        <a14:foregroundMark x1="60000" y1="70333" x2="60000" y2="70333"/>
                        <a14:foregroundMark x1="57500" y1="80333" x2="57500" y2="80333"/>
                        <a14:foregroundMark x1="58500" y1="78000" x2="58500" y2="78000"/>
                        <a14:foregroundMark x1="59167" y1="90333" x2="59167" y2="90333"/>
                        <a14:foregroundMark x1="62333" y1="85667" x2="62333" y2="85667"/>
                        <a14:foregroundMark x1="52333" y1="84000" x2="52333" y2="84000"/>
                        <a14:foregroundMark x1="64833" y1="31167" x2="64833" y2="31167"/>
                        <a14:foregroundMark x1="72833" y1="30833" x2="72833" y2="30833"/>
                        <a14:foregroundMark x1="74333" y1="30833" x2="74333" y2="30833"/>
                        <a14:foregroundMark x1="78333" y1="76333" x2="78333" y2="76333"/>
                        <a14:foregroundMark x1="72833" y1="77500" x2="72833" y2="77500"/>
                        <a14:foregroundMark x1="64500" y1="74333" x2="64500" y2="74333"/>
                        <a14:foregroundMark x1="95667" y1="65667" x2="95667" y2="65667"/>
                        <a14:foregroundMark x1="83167" y1="71167" x2="83167" y2="71167"/>
                        <a14:foregroundMark x1="77500" y1="72000" x2="77500" y2="72000"/>
                        <a14:foregroundMark x1="71167" y1="72500" x2="71167" y2="72500"/>
                        <a14:foregroundMark x1="71500" y1="86500" x2="71500" y2="86500"/>
                        <a14:foregroundMark x1="67167" y1="87167" x2="67167" y2="87167"/>
                        <a14:foregroundMark x1="75667" y1="41500" x2="75667" y2="41500"/>
                        <a14:foregroundMark x1="75667" y1="38500" x2="75667" y2="38500"/>
                        <a14:foregroundMark x1="66500" y1="32833" x2="66500" y2="32833"/>
                        <a14:foregroundMark x1="68833" y1="26000" x2="68833" y2="26000"/>
                        <a14:foregroundMark x1="72833" y1="25167" x2="72833" y2="25167"/>
                        <a14:foregroundMark x1="79667" y1="29500" x2="79667" y2="29500"/>
                        <a14:foregroundMark x1="78333" y1="28333" x2="78333" y2="2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85204">
            <a:off x="3498542" y="2826413"/>
            <a:ext cx="2895804" cy="233771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Rectangle 19"/>
          <p:cNvSpPr/>
          <p:nvPr/>
        </p:nvSpPr>
        <p:spPr>
          <a:xfrm rot="19578917">
            <a:off x="4278083" y="4241415"/>
            <a:ext cx="1431884" cy="4874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Kem</a:t>
            </a:r>
            <a:r>
              <a:rPr lang="en-US" b="1" dirty="0">
                <a:solidFill>
                  <a:schemeClr val="tx1"/>
                </a:solidFill>
              </a:rPr>
              <a:t> 17.000</a:t>
            </a:r>
          </a:p>
        </p:txBody>
      </p:sp>
      <p:sp>
        <p:nvSpPr>
          <p:cNvPr id="21" name="Rectangle 20"/>
          <p:cNvSpPr/>
          <p:nvPr/>
        </p:nvSpPr>
        <p:spPr>
          <a:xfrm rot="1303250">
            <a:off x="6762141" y="5601805"/>
            <a:ext cx="1731195" cy="5217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tx1"/>
                </a:solidFill>
              </a:rPr>
              <a:t>Nước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ngọt</a:t>
            </a:r>
            <a:r>
              <a:rPr lang="en-US" b="1" dirty="0">
                <a:solidFill>
                  <a:schemeClr val="tx1"/>
                </a:solidFill>
              </a:rPr>
              <a:t> 20.000</a:t>
            </a:r>
          </a:p>
        </p:txBody>
      </p:sp>
      <p:sp>
        <p:nvSpPr>
          <p:cNvPr id="23" name="Rectangle: Rounded Corners 22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800">
                <a:latin typeface="Arial" panose="020B0604020202020204" pitchFamily="34" charset="0"/>
                <a:cs typeface="Arial" panose="020B0604020202020204" pitchFamily="34" charset="0"/>
              </a:rPr>
              <a:t>START TIMER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: Rounded Corners 22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: 00</a:t>
            </a:r>
          </a:p>
        </p:txBody>
      </p:sp>
      <p:sp>
        <p:nvSpPr>
          <p:cNvPr id="25" name="Rectangle: Rounded Corners 22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59</a:t>
            </a:r>
          </a:p>
        </p:txBody>
      </p:sp>
      <p:sp>
        <p:nvSpPr>
          <p:cNvPr id="26" name="Rectangle: Rounded Corners 22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58</a:t>
            </a:r>
          </a:p>
        </p:txBody>
      </p:sp>
      <p:sp>
        <p:nvSpPr>
          <p:cNvPr id="27" name="Rectangle: Rounded Corners 22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57</a:t>
            </a:r>
          </a:p>
        </p:txBody>
      </p:sp>
      <p:sp>
        <p:nvSpPr>
          <p:cNvPr id="28" name="Rectangle: Rounded Corners 22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56</a:t>
            </a:r>
          </a:p>
        </p:txBody>
      </p:sp>
      <p:sp>
        <p:nvSpPr>
          <p:cNvPr id="29" name="Rectangle: Rounded Corners 23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55</a:t>
            </a:r>
          </a:p>
        </p:txBody>
      </p:sp>
      <p:sp>
        <p:nvSpPr>
          <p:cNvPr id="30" name="Rectangle: Rounded Corners 23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54</a:t>
            </a:r>
          </a:p>
        </p:txBody>
      </p:sp>
      <p:sp>
        <p:nvSpPr>
          <p:cNvPr id="31" name="Rectangle: Rounded Corners 23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53</a:t>
            </a:r>
          </a:p>
        </p:txBody>
      </p:sp>
      <p:sp>
        <p:nvSpPr>
          <p:cNvPr id="32" name="Rectangle: Rounded Corners 23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52</a:t>
            </a:r>
          </a:p>
        </p:txBody>
      </p:sp>
      <p:sp>
        <p:nvSpPr>
          <p:cNvPr id="33" name="Rectangle: Rounded Corners 23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51</a:t>
            </a:r>
          </a:p>
        </p:txBody>
      </p:sp>
      <p:sp>
        <p:nvSpPr>
          <p:cNvPr id="34" name="Rectangle: Rounded Corners 23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50</a:t>
            </a:r>
          </a:p>
        </p:txBody>
      </p:sp>
      <p:sp>
        <p:nvSpPr>
          <p:cNvPr id="35" name="Rectangle: Rounded Corners 23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49</a:t>
            </a:r>
          </a:p>
        </p:txBody>
      </p:sp>
      <p:sp>
        <p:nvSpPr>
          <p:cNvPr id="36" name="Rectangle: Rounded Corners 23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48</a:t>
            </a:r>
          </a:p>
        </p:txBody>
      </p:sp>
      <p:sp>
        <p:nvSpPr>
          <p:cNvPr id="37" name="Rectangle: Rounded Corners 23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47</a:t>
            </a:r>
          </a:p>
        </p:txBody>
      </p:sp>
      <p:sp>
        <p:nvSpPr>
          <p:cNvPr id="38" name="Rectangle: Rounded Corners 23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46</a:t>
            </a:r>
          </a:p>
        </p:txBody>
      </p:sp>
      <p:sp>
        <p:nvSpPr>
          <p:cNvPr id="39" name="Rectangle: Rounded Corners 24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45</a:t>
            </a:r>
          </a:p>
        </p:txBody>
      </p:sp>
      <p:sp>
        <p:nvSpPr>
          <p:cNvPr id="40" name="Rectangle: Rounded Corners 24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44</a:t>
            </a:r>
          </a:p>
        </p:txBody>
      </p:sp>
      <p:sp>
        <p:nvSpPr>
          <p:cNvPr id="41" name="Rectangle: Rounded Corners 24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43</a:t>
            </a:r>
          </a:p>
        </p:txBody>
      </p:sp>
      <p:sp>
        <p:nvSpPr>
          <p:cNvPr id="42" name="Rectangle: Rounded Corners 24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42</a:t>
            </a:r>
          </a:p>
        </p:txBody>
      </p:sp>
      <p:sp>
        <p:nvSpPr>
          <p:cNvPr id="43" name="Rectangle: Rounded Corners 24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41</a:t>
            </a:r>
          </a:p>
        </p:txBody>
      </p:sp>
      <p:sp>
        <p:nvSpPr>
          <p:cNvPr id="44" name="Rectangle: Rounded Corners 24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40</a:t>
            </a:r>
          </a:p>
        </p:txBody>
      </p:sp>
      <p:sp>
        <p:nvSpPr>
          <p:cNvPr id="45" name="Rectangle: Rounded Corners 24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39</a:t>
            </a:r>
          </a:p>
        </p:txBody>
      </p:sp>
      <p:sp>
        <p:nvSpPr>
          <p:cNvPr id="46" name="Rectangle: Rounded Corners 24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38</a:t>
            </a:r>
          </a:p>
        </p:txBody>
      </p:sp>
      <p:sp>
        <p:nvSpPr>
          <p:cNvPr id="47" name="Rectangle: Rounded Corners 24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37</a:t>
            </a:r>
          </a:p>
        </p:txBody>
      </p:sp>
      <p:sp>
        <p:nvSpPr>
          <p:cNvPr id="48" name="Rectangle: Rounded Corners 24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36</a:t>
            </a:r>
          </a:p>
        </p:txBody>
      </p:sp>
      <p:sp>
        <p:nvSpPr>
          <p:cNvPr id="49" name="Rectangle: Rounded Corners 25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35</a:t>
            </a:r>
          </a:p>
        </p:txBody>
      </p:sp>
      <p:sp>
        <p:nvSpPr>
          <p:cNvPr id="50" name="Rectangle: Rounded Corners 25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34</a:t>
            </a:r>
          </a:p>
        </p:txBody>
      </p:sp>
      <p:sp>
        <p:nvSpPr>
          <p:cNvPr id="51" name="Rectangle: Rounded Corners 25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33</a:t>
            </a:r>
          </a:p>
        </p:txBody>
      </p:sp>
      <p:sp>
        <p:nvSpPr>
          <p:cNvPr id="52" name="Rectangle: Rounded Corners 25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32</a:t>
            </a:r>
          </a:p>
        </p:txBody>
      </p:sp>
      <p:sp>
        <p:nvSpPr>
          <p:cNvPr id="53" name="Rectangle: Rounded Corners 25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31</a:t>
            </a:r>
          </a:p>
        </p:txBody>
      </p:sp>
      <p:sp>
        <p:nvSpPr>
          <p:cNvPr id="54" name="Rectangle: Rounded Corners 25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30</a:t>
            </a:r>
          </a:p>
        </p:txBody>
      </p:sp>
      <p:sp>
        <p:nvSpPr>
          <p:cNvPr id="55" name="Rectangle: Rounded Corners 25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29</a:t>
            </a:r>
          </a:p>
        </p:txBody>
      </p:sp>
      <p:sp>
        <p:nvSpPr>
          <p:cNvPr id="56" name="Rectangle: Rounded Corners 25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28</a:t>
            </a:r>
          </a:p>
        </p:txBody>
      </p:sp>
      <p:sp>
        <p:nvSpPr>
          <p:cNvPr id="57" name="Rectangle: Rounded Corners 25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27</a:t>
            </a:r>
          </a:p>
        </p:txBody>
      </p:sp>
      <p:sp>
        <p:nvSpPr>
          <p:cNvPr id="58" name="Rectangle: Rounded Corners 25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26</a:t>
            </a:r>
          </a:p>
        </p:txBody>
      </p:sp>
      <p:sp>
        <p:nvSpPr>
          <p:cNvPr id="59" name="Rectangle: Rounded Corners 26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25</a:t>
            </a:r>
          </a:p>
        </p:txBody>
      </p:sp>
      <p:sp>
        <p:nvSpPr>
          <p:cNvPr id="60" name="Rectangle: Rounded Corners 26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24</a:t>
            </a:r>
          </a:p>
        </p:txBody>
      </p:sp>
      <p:sp>
        <p:nvSpPr>
          <p:cNvPr id="61" name="Rectangle: Rounded Corners 26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23</a:t>
            </a:r>
          </a:p>
        </p:txBody>
      </p:sp>
      <p:sp>
        <p:nvSpPr>
          <p:cNvPr id="62" name="Rectangle: Rounded Corners 26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22</a:t>
            </a:r>
          </a:p>
        </p:txBody>
      </p:sp>
      <p:sp>
        <p:nvSpPr>
          <p:cNvPr id="63" name="Rectangle: Rounded Corners 26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21</a:t>
            </a:r>
          </a:p>
        </p:txBody>
      </p:sp>
      <p:sp>
        <p:nvSpPr>
          <p:cNvPr id="64" name="Rectangle: Rounded Corners 26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20</a:t>
            </a:r>
          </a:p>
        </p:txBody>
      </p:sp>
      <p:sp>
        <p:nvSpPr>
          <p:cNvPr id="65" name="Rectangle: Rounded Corners 26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19</a:t>
            </a:r>
          </a:p>
        </p:txBody>
      </p:sp>
      <p:sp>
        <p:nvSpPr>
          <p:cNvPr id="66" name="Rectangle: Rounded Corners 26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18</a:t>
            </a:r>
          </a:p>
        </p:txBody>
      </p:sp>
      <p:sp>
        <p:nvSpPr>
          <p:cNvPr id="67" name="Rectangle: Rounded Corners 26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17</a:t>
            </a:r>
          </a:p>
        </p:txBody>
      </p:sp>
      <p:sp>
        <p:nvSpPr>
          <p:cNvPr id="68" name="Rectangle: Rounded Corners 26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16</a:t>
            </a:r>
          </a:p>
        </p:txBody>
      </p:sp>
      <p:sp>
        <p:nvSpPr>
          <p:cNvPr id="69" name="Rectangle: Rounded Corners 27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15</a:t>
            </a:r>
          </a:p>
        </p:txBody>
      </p:sp>
      <p:sp>
        <p:nvSpPr>
          <p:cNvPr id="70" name="Rectangle: Rounded Corners 27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14</a:t>
            </a:r>
          </a:p>
        </p:txBody>
      </p:sp>
      <p:sp>
        <p:nvSpPr>
          <p:cNvPr id="71" name="Rectangle: Rounded Corners 27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13</a:t>
            </a:r>
          </a:p>
        </p:txBody>
      </p:sp>
      <p:sp>
        <p:nvSpPr>
          <p:cNvPr id="72" name="Rectangle: Rounded Corners 27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12</a:t>
            </a:r>
          </a:p>
        </p:txBody>
      </p:sp>
      <p:sp>
        <p:nvSpPr>
          <p:cNvPr id="73" name="Rectangle: Rounded Corners 27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11</a:t>
            </a:r>
          </a:p>
        </p:txBody>
      </p:sp>
      <p:sp>
        <p:nvSpPr>
          <p:cNvPr id="74" name="Rectangle: Rounded Corners 27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10</a:t>
            </a:r>
          </a:p>
        </p:txBody>
      </p:sp>
      <p:sp>
        <p:nvSpPr>
          <p:cNvPr id="75" name="Rectangle: Rounded Corners 27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09</a:t>
            </a:r>
          </a:p>
        </p:txBody>
      </p:sp>
      <p:sp>
        <p:nvSpPr>
          <p:cNvPr id="76" name="Rectangle: Rounded Corners 27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08</a:t>
            </a:r>
          </a:p>
        </p:txBody>
      </p:sp>
      <p:sp>
        <p:nvSpPr>
          <p:cNvPr id="77" name="Rectangle: Rounded Corners 27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07</a:t>
            </a:r>
          </a:p>
        </p:txBody>
      </p:sp>
      <p:sp>
        <p:nvSpPr>
          <p:cNvPr id="78" name="Rectangle: Rounded Corners 27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06</a:t>
            </a:r>
          </a:p>
        </p:txBody>
      </p:sp>
      <p:sp>
        <p:nvSpPr>
          <p:cNvPr id="79" name="Rectangle: Rounded Corners 28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05</a:t>
            </a:r>
          </a:p>
        </p:txBody>
      </p:sp>
      <p:sp>
        <p:nvSpPr>
          <p:cNvPr id="80" name="Rectangle: Rounded Corners 28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04</a:t>
            </a:r>
          </a:p>
        </p:txBody>
      </p:sp>
      <p:sp>
        <p:nvSpPr>
          <p:cNvPr id="81" name="Rectangle: Rounded Corners 28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03</a:t>
            </a:r>
          </a:p>
        </p:txBody>
      </p:sp>
      <p:sp>
        <p:nvSpPr>
          <p:cNvPr id="82" name="Rectangle: Rounded Corners 28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02</a:t>
            </a:r>
          </a:p>
        </p:txBody>
      </p:sp>
      <p:sp>
        <p:nvSpPr>
          <p:cNvPr id="83" name="Rectangle: Rounded Corners 28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01</a:t>
            </a:r>
          </a:p>
        </p:txBody>
      </p:sp>
      <p:sp>
        <p:nvSpPr>
          <p:cNvPr id="84" name="Rectangle: Rounded Corners 28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: 00</a:t>
            </a:r>
          </a:p>
        </p:txBody>
      </p:sp>
      <p:sp>
        <p:nvSpPr>
          <p:cNvPr id="85" name="Rectangle: Rounded Corners 28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59</a:t>
            </a:r>
          </a:p>
        </p:txBody>
      </p:sp>
      <p:sp>
        <p:nvSpPr>
          <p:cNvPr id="86" name="Rectangle: Rounded Corners 28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58</a:t>
            </a:r>
          </a:p>
        </p:txBody>
      </p:sp>
      <p:sp>
        <p:nvSpPr>
          <p:cNvPr id="87" name="Rectangle: Rounded Corners 28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57</a:t>
            </a:r>
          </a:p>
        </p:txBody>
      </p:sp>
      <p:sp>
        <p:nvSpPr>
          <p:cNvPr id="88" name="Rectangle: Rounded Corners 28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56</a:t>
            </a:r>
          </a:p>
        </p:txBody>
      </p:sp>
      <p:sp>
        <p:nvSpPr>
          <p:cNvPr id="89" name="Rectangle: Rounded Corners 29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55</a:t>
            </a:r>
          </a:p>
        </p:txBody>
      </p:sp>
      <p:sp>
        <p:nvSpPr>
          <p:cNvPr id="90" name="Rectangle: Rounded Corners 29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54</a:t>
            </a:r>
          </a:p>
        </p:txBody>
      </p:sp>
      <p:sp>
        <p:nvSpPr>
          <p:cNvPr id="91" name="Rectangle: Rounded Corners 29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53</a:t>
            </a:r>
          </a:p>
        </p:txBody>
      </p:sp>
      <p:sp>
        <p:nvSpPr>
          <p:cNvPr id="92" name="Rectangle: Rounded Corners 29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52</a:t>
            </a:r>
          </a:p>
        </p:txBody>
      </p:sp>
      <p:sp>
        <p:nvSpPr>
          <p:cNvPr id="93" name="Rectangle: Rounded Corners 29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51</a:t>
            </a:r>
          </a:p>
        </p:txBody>
      </p:sp>
      <p:sp>
        <p:nvSpPr>
          <p:cNvPr id="94" name="Rectangle: Rounded Corners 29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50</a:t>
            </a:r>
          </a:p>
        </p:txBody>
      </p:sp>
      <p:sp>
        <p:nvSpPr>
          <p:cNvPr id="95" name="Rectangle: Rounded Corners 29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49</a:t>
            </a:r>
          </a:p>
        </p:txBody>
      </p:sp>
      <p:sp>
        <p:nvSpPr>
          <p:cNvPr id="96" name="Rectangle: Rounded Corners 29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48</a:t>
            </a:r>
          </a:p>
        </p:txBody>
      </p:sp>
      <p:sp>
        <p:nvSpPr>
          <p:cNvPr id="97" name="Rectangle: Rounded Corners 29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47</a:t>
            </a:r>
          </a:p>
        </p:txBody>
      </p:sp>
      <p:sp>
        <p:nvSpPr>
          <p:cNvPr id="98" name="Rectangle: Rounded Corners 29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46</a:t>
            </a:r>
          </a:p>
        </p:txBody>
      </p:sp>
      <p:sp>
        <p:nvSpPr>
          <p:cNvPr id="99" name="Rectangle: Rounded Corners 30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45</a:t>
            </a:r>
          </a:p>
        </p:txBody>
      </p:sp>
      <p:sp>
        <p:nvSpPr>
          <p:cNvPr id="100" name="Rectangle: Rounded Corners 30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44</a:t>
            </a:r>
          </a:p>
        </p:txBody>
      </p:sp>
      <p:sp>
        <p:nvSpPr>
          <p:cNvPr id="101" name="Rectangle: Rounded Corners 30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43</a:t>
            </a:r>
          </a:p>
        </p:txBody>
      </p:sp>
      <p:sp>
        <p:nvSpPr>
          <p:cNvPr id="102" name="Rectangle: Rounded Corners 30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42</a:t>
            </a:r>
          </a:p>
        </p:txBody>
      </p:sp>
      <p:sp>
        <p:nvSpPr>
          <p:cNvPr id="103" name="Rectangle: Rounded Corners 30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41</a:t>
            </a:r>
          </a:p>
        </p:txBody>
      </p:sp>
      <p:sp>
        <p:nvSpPr>
          <p:cNvPr id="104" name="Rectangle: Rounded Corners 30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40</a:t>
            </a:r>
          </a:p>
        </p:txBody>
      </p:sp>
      <p:sp>
        <p:nvSpPr>
          <p:cNvPr id="105" name="Rectangle: Rounded Corners 30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39</a:t>
            </a:r>
          </a:p>
        </p:txBody>
      </p:sp>
      <p:sp>
        <p:nvSpPr>
          <p:cNvPr id="106" name="Rectangle: Rounded Corners 30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38</a:t>
            </a:r>
          </a:p>
        </p:txBody>
      </p:sp>
      <p:sp>
        <p:nvSpPr>
          <p:cNvPr id="107" name="Rectangle: Rounded Corners 30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37</a:t>
            </a:r>
          </a:p>
        </p:txBody>
      </p:sp>
      <p:sp>
        <p:nvSpPr>
          <p:cNvPr id="108" name="Rectangle: Rounded Corners 30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36</a:t>
            </a:r>
          </a:p>
        </p:txBody>
      </p:sp>
      <p:sp>
        <p:nvSpPr>
          <p:cNvPr id="109" name="Rectangle: Rounded Corners 31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35</a:t>
            </a:r>
          </a:p>
        </p:txBody>
      </p:sp>
      <p:sp>
        <p:nvSpPr>
          <p:cNvPr id="110" name="Rectangle: Rounded Corners 31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34</a:t>
            </a:r>
          </a:p>
        </p:txBody>
      </p:sp>
      <p:sp>
        <p:nvSpPr>
          <p:cNvPr id="111" name="Rectangle: Rounded Corners 31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43</a:t>
            </a:r>
          </a:p>
        </p:txBody>
      </p:sp>
      <p:sp>
        <p:nvSpPr>
          <p:cNvPr id="112" name="Rectangle: Rounded Corners 31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32</a:t>
            </a:r>
          </a:p>
        </p:txBody>
      </p:sp>
      <p:sp>
        <p:nvSpPr>
          <p:cNvPr id="113" name="Rectangle: Rounded Corners 31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31</a:t>
            </a:r>
          </a:p>
        </p:txBody>
      </p:sp>
      <p:sp>
        <p:nvSpPr>
          <p:cNvPr id="114" name="Rectangle: Rounded Corners 31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30</a:t>
            </a:r>
          </a:p>
        </p:txBody>
      </p:sp>
      <p:sp>
        <p:nvSpPr>
          <p:cNvPr id="115" name="Rectangle: Rounded Corners 31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29</a:t>
            </a:r>
          </a:p>
        </p:txBody>
      </p:sp>
      <p:sp>
        <p:nvSpPr>
          <p:cNvPr id="116" name="Rectangle: Rounded Corners 31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28</a:t>
            </a:r>
          </a:p>
        </p:txBody>
      </p:sp>
      <p:sp>
        <p:nvSpPr>
          <p:cNvPr id="117" name="Rectangle: Rounded Corners 31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27</a:t>
            </a:r>
          </a:p>
        </p:txBody>
      </p:sp>
      <p:sp>
        <p:nvSpPr>
          <p:cNvPr id="118" name="Rectangle: Rounded Corners 31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26</a:t>
            </a:r>
          </a:p>
        </p:txBody>
      </p:sp>
      <p:sp>
        <p:nvSpPr>
          <p:cNvPr id="119" name="Rectangle: Rounded Corners 32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25</a:t>
            </a:r>
          </a:p>
        </p:txBody>
      </p:sp>
      <p:sp>
        <p:nvSpPr>
          <p:cNvPr id="120" name="Rectangle: Rounded Corners 32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24</a:t>
            </a:r>
          </a:p>
        </p:txBody>
      </p:sp>
      <p:sp>
        <p:nvSpPr>
          <p:cNvPr id="121" name="Rectangle: Rounded Corners 32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23</a:t>
            </a:r>
          </a:p>
        </p:txBody>
      </p:sp>
      <p:sp>
        <p:nvSpPr>
          <p:cNvPr id="122" name="Rectangle: Rounded Corners 32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22</a:t>
            </a:r>
          </a:p>
        </p:txBody>
      </p:sp>
      <p:sp>
        <p:nvSpPr>
          <p:cNvPr id="123" name="Rectangle: Rounded Corners 32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21</a:t>
            </a:r>
          </a:p>
        </p:txBody>
      </p:sp>
      <p:sp>
        <p:nvSpPr>
          <p:cNvPr id="124" name="Rectangle: Rounded Corners 32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20</a:t>
            </a:r>
          </a:p>
        </p:txBody>
      </p:sp>
      <p:sp>
        <p:nvSpPr>
          <p:cNvPr id="125" name="Rectangle: Rounded Corners 32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19</a:t>
            </a:r>
          </a:p>
        </p:txBody>
      </p:sp>
      <p:sp>
        <p:nvSpPr>
          <p:cNvPr id="126" name="Rectangle: Rounded Corners 32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18</a:t>
            </a:r>
          </a:p>
        </p:txBody>
      </p:sp>
      <p:sp>
        <p:nvSpPr>
          <p:cNvPr id="127" name="Rectangle: Rounded Corners 32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17</a:t>
            </a:r>
          </a:p>
        </p:txBody>
      </p:sp>
      <p:sp>
        <p:nvSpPr>
          <p:cNvPr id="128" name="Rectangle: Rounded Corners 32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16</a:t>
            </a:r>
          </a:p>
        </p:txBody>
      </p:sp>
      <p:sp>
        <p:nvSpPr>
          <p:cNvPr id="129" name="Rectangle: Rounded Corners 33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15</a:t>
            </a:r>
          </a:p>
        </p:txBody>
      </p:sp>
      <p:sp>
        <p:nvSpPr>
          <p:cNvPr id="130" name="Rectangle: Rounded Corners 33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14</a:t>
            </a:r>
          </a:p>
        </p:txBody>
      </p:sp>
      <p:sp>
        <p:nvSpPr>
          <p:cNvPr id="131" name="Rectangle: Rounded Corners 33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13</a:t>
            </a:r>
          </a:p>
        </p:txBody>
      </p:sp>
      <p:sp>
        <p:nvSpPr>
          <p:cNvPr id="132" name="Rectangle: Rounded Corners 33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12</a:t>
            </a:r>
          </a:p>
        </p:txBody>
      </p:sp>
      <p:sp>
        <p:nvSpPr>
          <p:cNvPr id="133" name="Rectangle: Rounded Corners 33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11</a:t>
            </a:r>
          </a:p>
        </p:txBody>
      </p:sp>
      <p:sp>
        <p:nvSpPr>
          <p:cNvPr id="134" name="Rectangle: Rounded Corners 33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10</a:t>
            </a:r>
          </a:p>
        </p:txBody>
      </p:sp>
      <p:sp>
        <p:nvSpPr>
          <p:cNvPr id="135" name="Rectangle: Rounded Corners 33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09</a:t>
            </a:r>
          </a:p>
        </p:txBody>
      </p:sp>
      <p:sp>
        <p:nvSpPr>
          <p:cNvPr id="136" name="Rectangle: Rounded Corners 337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08</a:t>
            </a:r>
          </a:p>
        </p:txBody>
      </p:sp>
      <p:sp>
        <p:nvSpPr>
          <p:cNvPr id="137" name="Rectangle: Rounded Corners 338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07</a:t>
            </a:r>
          </a:p>
        </p:txBody>
      </p:sp>
      <p:sp>
        <p:nvSpPr>
          <p:cNvPr id="138" name="Rectangle: Rounded Corners 339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06</a:t>
            </a:r>
          </a:p>
        </p:txBody>
      </p:sp>
      <p:sp>
        <p:nvSpPr>
          <p:cNvPr id="139" name="Rectangle: Rounded Corners 340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05</a:t>
            </a:r>
          </a:p>
        </p:txBody>
      </p:sp>
      <p:sp>
        <p:nvSpPr>
          <p:cNvPr id="140" name="Rectangle: Rounded Corners 341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04</a:t>
            </a:r>
          </a:p>
        </p:txBody>
      </p:sp>
      <p:sp>
        <p:nvSpPr>
          <p:cNvPr id="141" name="Rectangle: Rounded Corners 342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03</a:t>
            </a:r>
          </a:p>
        </p:txBody>
      </p:sp>
      <p:sp>
        <p:nvSpPr>
          <p:cNvPr id="142" name="Rectangle: Rounded Corners 343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02</a:t>
            </a:r>
          </a:p>
        </p:txBody>
      </p:sp>
      <p:sp>
        <p:nvSpPr>
          <p:cNvPr id="143" name="Rectangle: Rounded Corners 344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01</a:t>
            </a:r>
          </a:p>
        </p:txBody>
      </p:sp>
      <p:sp>
        <p:nvSpPr>
          <p:cNvPr id="144" name="Rectangle: Rounded Corners 345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: 00</a:t>
            </a:r>
          </a:p>
        </p:txBody>
      </p:sp>
      <p:sp>
        <p:nvSpPr>
          <p:cNvPr id="145" name="Rectangle: Rounded Corners 346">
            <a:extLst>
              <a:ext uri="{FF2B5EF4-FFF2-40B4-BE49-F238E27FC236}"/>
            </a:extLst>
          </p:cNvPr>
          <p:cNvSpPr/>
          <p:nvPr/>
        </p:nvSpPr>
        <p:spPr>
          <a:xfrm>
            <a:off x="64015" y="251052"/>
            <a:ext cx="2148516" cy="775104"/>
          </a:xfrm>
          <a:prstGeom prst="roundRect">
            <a:avLst/>
          </a:prstGeom>
          <a:solidFill>
            <a:srgbClr val="66FF33"/>
          </a:solidFill>
          <a:ln w="38100">
            <a:solidFill>
              <a:srgbClr val="CDFF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Hết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giờ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26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10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0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0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2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10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50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500"/>
                            </p:stCondLst>
                            <p:childTnLst>
                              <p:par>
                                <p:cTn id="1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500"/>
                            </p:stCondLst>
                            <p:childTnLst>
                              <p:par>
                                <p:cTn id="1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3500"/>
                            </p:stCondLst>
                            <p:childTnLst>
                              <p:par>
                                <p:cTn id="1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50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6500"/>
                            </p:stCondLst>
                            <p:childTnLst>
                              <p:par>
                                <p:cTn id="2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7500"/>
                            </p:stCondLst>
                            <p:childTnLst>
                              <p:par>
                                <p:cTn id="2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9500"/>
                            </p:stCondLst>
                            <p:childTnLst>
                              <p:par>
                                <p:cTn id="2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2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2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2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14500"/>
                            </p:stCondLst>
                            <p:childTnLst>
                              <p:par>
                                <p:cTn id="2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15500"/>
                            </p:stCondLst>
                            <p:childTnLst>
                              <p:par>
                                <p:cTn id="2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6500"/>
                            </p:stCondLst>
                            <p:childTnLst>
                              <p:par>
                                <p:cTn id="2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7500"/>
                            </p:stCondLst>
                            <p:childTnLst>
                              <p:par>
                                <p:cTn id="2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8500"/>
                            </p:stCondLst>
                            <p:childTnLst>
                              <p:par>
                                <p:cTn id="2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9500"/>
                            </p:stCondLst>
                            <p:childTnLst>
                              <p:par>
                                <p:cTn id="2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0500"/>
                            </p:stCondLst>
                            <p:childTnLst>
                              <p:par>
                                <p:cTn id="2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1500"/>
                            </p:stCondLst>
                            <p:childTnLst>
                              <p:par>
                                <p:cTn id="2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2500"/>
                            </p:stCondLst>
                            <p:childTnLst>
                              <p:par>
                                <p:cTn id="2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350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24500"/>
                            </p:stCondLst>
                            <p:childTnLst>
                              <p:par>
                                <p:cTn id="2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5500"/>
                            </p:stCondLst>
                            <p:childTnLst>
                              <p:par>
                                <p:cTn id="2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6500"/>
                            </p:stCondLst>
                            <p:childTnLst>
                              <p:par>
                                <p:cTn id="2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7500"/>
                            </p:stCondLst>
                            <p:childTnLst>
                              <p:par>
                                <p:cTn id="2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8500"/>
                            </p:stCondLst>
                            <p:childTnLst>
                              <p:par>
                                <p:cTn id="2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29500"/>
                            </p:stCondLst>
                            <p:childTnLst>
                              <p:par>
                                <p:cTn id="2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30500"/>
                            </p:stCondLst>
                            <p:childTnLst>
                              <p:par>
                                <p:cTn id="2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31500"/>
                            </p:stCondLst>
                            <p:childTnLst>
                              <p:par>
                                <p:cTn id="2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32500"/>
                            </p:stCondLst>
                            <p:childTnLst>
                              <p:par>
                                <p:cTn id="2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33500"/>
                            </p:stCondLst>
                            <p:childTnLst>
                              <p:par>
                                <p:cTn id="2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4500"/>
                            </p:stCondLst>
                            <p:childTnLst>
                              <p:par>
                                <p:cTn id="2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3550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36500"/>
                            </p:stCondLst>
                            <p:childTnLst>
                              <p:par>
                                <p:cTn id="2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37500"/>
                            </p:stCondLst>
                            <p:childTnLst>
                              <p:par>
                                <p:cTn id="2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8500"/>
                            </p:stCondLst>
                            <p:childTnLst>
                              <p:par>
                                <p:cTn id="3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39500"/>
                            </p:stCondLst>
                            <p:childTnLst>
                              <p:par>
                                <p:cTn id="3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40500"/>
                            </p:stCondLst>
                            <p:childTnLst>
                              <p:par>
                                <p:cTn id="30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4150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42500"/>
                            </p:stCondLst>
                            <p:childTnLst>
                              <p:par>
                                <p:cTn id="3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43500"/>
                            </p:stCondLst>
                            <p:childTnLst>
                              <p:par>
                                <p:cTn id="3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44500"/>
                            </p:stCondLst>
                            <p:childTnLst>
                              <p:par>
                                <p:cTn id="3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4550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46500"/>
                            </p:stCondLst>
                            <p:childTnLst>
                              <p:par>
                                <p:cTn id="3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4750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48500"/>
                            </p:stCondLst>
                            <p:childTnLst>
                              <p:par>
                                <p:cTn id="3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4950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50500"/>
                            </p:stCondLst>
                            <p:childTnLst>
                              <p:par>
                                <p:cTn id="3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5150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525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5350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54500"/>
                            </p:stCondLst>
                            <p:childTnLst>
                              <p:par>
                                <p:cTn id="3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5550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56500"/>
                            </p:stCondLst>
                            <p:childTnLst>
                              <p:par>
                                <p:cTn id="3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5750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58500"/>
                            </p:stCondLst>
                            <p:childTnLst>
                              <p:par>
                                <p:cTn id="3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5950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60500"/>
                            </p:stCondLst>
                            <p:childTnLst>
                              <p:par>
                                <p:cTn id="3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6150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62500"/>
                            </p:stCondLst>
                            <p:childTnLst>
                              <p:par>
                                <p:cTn id="3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6350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64500"/>
                            </p:stCondLst>
                            <p:childTnLst>
                              <p:par>
                                <p:cTn id="3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6550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66500"/>
                            </p:stCondLst>
                            <p:childTnLst>
                              <p:par>
                                <p:cTn id="3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7" fill="hold">
                            <p:stCondLst>
                              <p:cond delay="67500"/>
                            </p:stCondLst>
                            <p:childTnLst>
                              <p:par>
                                <p:cTn id="3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68500"/>
                            </p:stCondLst>
                            <p:childTnLst>
                              <p:par>
                                <p:cTn id="3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69500"/>
                            </p:stCondLst>
                            <p:childTnLst>
                              <p:par>
                                <p:cTn id="3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70500"/>
                            </p:stCondLst>
                            <p:childTnLst>
                              <p:par>
                                <p:cTn id="3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9" fill="hold">
                            <p:stCondLst>
                              <p:cond delay="71500"/>
                            </p:stCondLst>
                            <p:childTnLst>
                              <p:par>
                                <p:cTn id="4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72500"/>
                            </p:stCondLst>
                            <p:childTnLst>
                              <p:par>
                                <p:cTn id="4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73500"/>
                            </p:stCondLst>
                            <p:childTnLst>
                              <p:par>
                                <p:cTn id="4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74500"/>
                            </p:stCondLst>
                            <p:childTnLst>
                              <p:par>
                                <p:cTn id="4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1" fill="hold">
                            <p:stCondLst>
                              <p:cond delay="75500"/>
                            </p:stCondLst>
                            <p:childTnLst>
                              <p:par>
                                <p:cTn id="4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76500"/>
                            </p:stCondLst>
                            <p:childTnLst>
                              <p:par>
                                <p:cTn id="4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77500"/>
                            </p:stCondLst>
                            <p:childTnLst>
                              <p:par>
                                <p:cTn id="4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78500"/>
                            </p:stCondLst>
                            <p:childTnLst>
                              <p:par>
                                <p:cTn id="4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79500"/>
                            </p:stCondLst>
                            <p:childTnLst>
                              <p:par>
                                <p:cTn id="4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80500"/>
                            </p:stCondLst>
                            <p:childTnLst>
                              <p:par>
                                <p:cTn id="4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9" fill="hold">
                            <p:stCondLst>
                              <p:cond delay="81500"/>
                            </p:stCondLst>
                            <p:childTnLst>
                              <p:par>
                                <p:cTn id="4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82500"/>
                            </p:stCondLst>
                            <p:childTnLst>
                              <p:par>
                                <p:cTn id="4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5" fill="hold">
                            <p:stCondLst>
                              <p:cond delay="83500"/>
                            </p:stCondLst>
                            <p:childTnLst>
                              <p:par>
                                <p:cTn id="4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8" fill="hold">
                            <p:stCondLst>
                              <p:cond delay="84500"/>
                            </p:stCondLst>
                            <p:childTnLst>
                              <p:par>
                                <p:cTn id="4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1" fill="hold">
                            <p:stCondLst>
                              <p:cond delay="85500"/>
                            </p:stCondLst>
                            <p:childTnLst>
                              <p:par>
                                <p:cTn id="4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4" fill="hold">
                            <p:stCondLst>
                              <p:cond delay="86500"/>
                            </p:stCondLst>
                            <p:childTnLst>
                              <p:par>
                                <p:cTn id="4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7" fill="hold">
                            <p:stCondLst>
                              <p:cond delay="87500"/>
                            </p:stCondLst>
                            <p:childTnLst>
                              <p:par>
                                <p:cTn id="4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0" fill="hold">
                            <p:stCondLst>
                              <p:cond delay="88500"/>
                            </p:stCondLst>
                            <p:childTnLst>
                              <p:par>
                                <p:cTn id="4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89500"/>
                            </p:stCondLst>
                            <p:childTnLst>
                              <p:par>
                                <p:cTn id="4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6" fill="hold">
                            <p:stCondLst>
                              <p:cond delay="90500"/>
                            </p:stCondLst>
                            <p:childTnLst>
                              <p:par>
                                <p:cTn id="4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9" fill="hold">
                            <p:stCondLst>
                              <p:cond delay="91500"/>
                            </p:stCondLst>
                            <p:childTnLst>
                              <p:par>
                                <p:cTn id="4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2" fill="hold">
                            <p:stCondLst>
                              <p:cond delay="92500"/>
                            </p:stCondLst>
                            <p:childTnLst>
                              <p:par>
                                <p:cTn id="4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5" fill="hold">
                            <p:stCondLst>
                              <p:cond delay="93500"/>
                            </p:stCondLst>
                            <p:childTnLst>
                              <p:par>
                                <p:cTn id="4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8" fill="hold">
                            <p:stCondLst>
                              <p:cond delay="94500"/>
                            </p:stCondLst>
                            <p:childTnLst>
                              <p:par>
                                <p:cTn id="4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1" fill="hold">
                            <p:stCondLst>
                              <p:cond delay="95500"/>
                            </p:stCondLst>
                            <p:childTnLst>
                              <p:par>
                                <p:cTn id="4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4" fill="hold">
                            <p:stCondLst>
                              <p:cond delay="96500"/>
                            </p:stCondLst>
                            <p:childTnLst>
                              <p:par>
                                <p:cTn id="4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97500"/>
                            </p:stCondLst>
                            <p:childTnLst>
                              <p:par>
                                <p:cTn id="4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0" fill="hold">
                            <p:stCondLst>
                              <p:cond delay="98500"/>
                            </p:stCondLst>
                            <p:childTnLst>
                              <p:par>
                                <p:cTn id="4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3" fill="hold">
                            <p:stCondLst>
                              <p:cond delay="99500"/>
                            </p:stCondLst>
                            <p:childTnLst>
                              <p:par>
                                <p:cTn id="4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6" fill="hold">
                            <p:stCondLst>
                              <p:cond delay="100500"/>
                            </p:stCondLst>
                            <p:childTnLst>
                              <p:par>
                                <p:cTn id="4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9" fill="hold">
                            <p:stCondLst>
                              <p:cond delay="101500"/>
                            </p:stCondLst>
                            <p:childTnLst>
                              <p:par>
                                <p:cTn id="4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2" fill="hold">
                            <p:stCondLst>
                              <p:cond delay="102500"/>
                            </p:stCondLst>
                            <p:childTnLst>
                              <p:par>
                                <p:cTn id="4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5" fill="hold">
                            <p:stCondLst>
                              <p:cond delay="103500"/>
                            </p:stCondLst>
                            <p:childTnLst>
                              <p:par>
                                <p:cTn id="4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8" fill="hold">
                            <p:stCondLst>
                              <p:cond delay="104500"/>
                            </p:stCondLst>
                            <p:childTnLst>
                              <p:par>
                                <p:cTn id="4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1" fill="hold">
                            <p:stCondLst>
                              <p:cond delay="105500"/>
                            </p:stCondLst>
                            <p:childTnLst>
                              <p:par>
                                <p:cTn id="5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4" fill="hold">
                            <p:stCondLst>
                              <p:cond delay="106500"/>
                            </p:stCondLst>
                            <p:childTnLst>
                              <p:par>
                                <p:cTn id="50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7" fill="hold">
                            <p:stCondLst>
                              <p:cond delay="107500"/>
                            </p:stCondLst>
                            <p:childTnLst>
                              <p:par>
                                <p:cTn id="5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108500"/>
                            </p:stCondLst>
                            <p:childTnLst>
                              <p:par>
                                <p:cTn id="5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3" fill="hold">
                            <p:stCondLst>
                              <p:cond delay="109500"/>
                            </p:stCondLst>
                            <p:childTnLst>
                              <p:par>
                                <p:cTn id="5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6" fill="hold">
                            <p:stCondLst>
                              <p:cond delay="110500"/>
                            </p:stCondLst>
                            <p:childTnLst>
                              <p:par>
                                <p:cTn id="5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9" fill="hold">
                            <p:stCondLst>
                              <p:cond delay="111500"/>
                            </p:stCondLst>
                            <p:childTnLst>
                              <p:par>
                                <p:cTn id="5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2" fill="hold">
                            <p:stCondLst>
                              <p:cond delay="112500"/>
                            </p:stCondLst>
                            <p:childTnLst>
                              <p:par>
                                <p:cTn id="5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5" fill="hold">
                            <p:stCondLst>
                              <p:cond delay="113500"/>
                            </p:stCondLst>
                            <p:childTnLst>
                              <p:par>
                                <p:cTn id="5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8" fill="hold">
                            <p:stCondLst>
                              <p:cond delay="114500"/>
                            </p:stCondLst>
                            <p:childTnLst>
                              <p:par>
                                <p:cTn id="5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1" fill="hold">
                            <p:stCondLst>
                              <p:cond delay="115500"/>
                            </p:stCondLst>
                            <p:childTnLst>
                              <p:par>
                                <p:cTn id="5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4" fill="hold">
                            <p:stCondLst>
                              <p:cond delay="116500"/>
                            </p:stCondLst>
                            <p:childTnLst>
                              <p:par>
                                <p:cTn id="5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7" fill="hold">
                            <p:stCondLst>
                              <p:cond delay="117500"/>
                            </p:stCondLst>
                            <p:childTnLst>
                              <p:par>
                                <p:cTn id="5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0" fill="hold">
                            <p:stCondLst>
                              <p:cond delay="118500"/>
                            </p:stCondLst>
                            <p:childTnLst>
                              <p:par>
                                <p:cTn id="5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3" fill="hold">
                            <p:stCondLst>
                              <p:cond delay="119500"/>
                            </p:stCondLst>
                            <p:childTnLst>
                              <p:par>
                                <p:cTn id="5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6" fill="hold">
                            <p:stCondLst>
                              <p:cond delay="120500"/>
                            </p:stCondLst>
                            <p:childTnLst>
                              <p:par>
                                <p:cTn id="5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9" fill="hold">
                            <p:stCondLst>
                              <p:cond delay="121500"/>
                            </p:stCondLst>
                            <p:childTnLst>
                              <p:par>
                                <p:cTn id="5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larm clo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0" grpId="0" animBg="1"/>
      <p:bldP spid="20" grpId="1" animBg="1"/>
      <p:bldP spid="21" grpId="0" animBg="1"/>
      <p:bldP spid="21" grpId="1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Supermarket cartoon. products grocery store food market interior vector  background. illustration supermarket shelf, market | CanStock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 b="6410"/>
          <a:stretch/>
        </p:blipFill>
        <p:spPr bwMode="auto">
          <a:xfrm>
            <a:off x="1" y="0"/>
            <a:ext cx="12192000" cy="706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Premium Vector | Man and woman in uniform working in cashier counter in  convenience store or supermarket in cartoon flat illustration isolated in  whit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515" y="549275"/>
            <a:ext cx="7964907" cy="596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03265" y="1419139"/>
            <a:ext cx="5462016" cy="769441"/>
          </a:xfrm>
          <a:prstGeom prst="rect">
            <a:avLst/>
          </a:prstGeom>
          <a:solidFill>
            <a:srgbClr val="CC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Quầy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4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Picture 5" descr="Man pushing cart in convenience store illustration, Grocery store  Supermarket Cartoon Shopping bag, Supermarket shopping, food, retail png |  PNGEgg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30882" r="75718">
                        <a14:foregroundMark x1="57444" y1="87748" x2="57444" y2="87748"/>
                        <a14:foregroundMark x1="62889" y1="51987" x2="62889" y2="51987"/>
                        <a14:foregroundMark x1="60778" y1="55795" x2="60778" y2="55795"/>
                        <a14:foregroundMark x1="57667" y1="55298" x2="57667" y2="55298"/>
                        <a14:foregroundMark x1="64556" y1="50000" x2="64556" y2="50000"/>
                        <a14:foregroundMark x1="64333" y1="55298" x2="64333" y2="55298"/>
                        <a14:foregroundMark x1="40111" y1="32781" x2="40111" y2="32781"/>
                        <a14:foregroundMark x1="37889" y1="36424" x2="37889" y2="364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78" t="-2049" r="18677"/>
          <a:stretch/>
        </p:blipFill>
        <p:spPr bwMode="auto">
          <a:xfrm>
            <a:off x="-5415436" y="1389215"/>
            <a:ext cx="7216527" cy="57601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2109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6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7037E-6 C 0.00482 0.05301 0.01706 0.12709 0.06029 0.12593 C 0.12292 0.12593 0.12748 -0.12199 0.20183 -0.12291 C 0.26888 -0.12291 0.23295 0.09399 0.29779 0.09306 C 0.36511 0.09306 0.32891 -0.06389 0.40144 -0.06389 C 0.46615 -0.06389 0.43021 0.0419 0.48776 0.0419 C 0.5431 0.0419 0.51433 -0.03889 0.56472 -0.03889 C 0.59349 -0.03889 0.5961 -0.01689 0.59818 -3.7037E-6 " pathEditMode="relative" rAng="0" ptsTypes="AAAAAAAA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09" y="13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1366</TotalTime>
  <Words>566</Words>
  <Application>Microsoft Office PowerPoint</Application>
  <PresentationFormat>Custom</PresentationFormat>
  <Paragraphs>188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84903859265</dc:creator>
  <cp:lastModifiedBy>ASUS</cp:lastModifiedBy>
  <cp:revision>78</cp:revision>
  <dcterms:created xsi:type="dcterms:W3CDTF">2021-11-07T04:59:42Z</dcterms:created>
  <dcterms:modified xsi:type="dcterms:W3CDTF">2021-11-29T14:36:13Z</dcterms:modified>
</cp:coreProperties>
</file>